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6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19334-CC8B-4E67-9C6C-EBA5170EC5C0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468C-A9CF-4B53-B2A9-632C29DAB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270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19334-CC8B-4E67-9C6C-EBA5170EC5C0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468C-A9CF-4B53-B2A9-632C29DAB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217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19334-CC8B-4E67-9C6C-EBA5170EC5C0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468C-A9CF-4B53-B2A9-632C29DAB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6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19334-CC8B-4E67-9C6C-EBA5170EC5C0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468C-A9CF-4B53-B2A9-632C29DAB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609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19334-CC8B-4E67-9C6C-EBA5170EC5C0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468C-A9CF-4B53-B2A9-632C29DAB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514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19334-CC8B-4E67-9C6C-EBA5170EC5C0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468C-A9CF-4B53-B2A9-632C29DAB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141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19334-CC8B-4E67-9C6C-EBA5170EC5C0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468C-A9CF-4B53-B2A9-632C29DAB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493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19334-CC8B-4E67-9C6C-EBA5170EC5C0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468C-A9CF-4B53-B2A9-632C29DAB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739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19334-CC8B-4E67-9C6C-EBA5170EC5C0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468C-A9CF-4B53-B2A9-632C29DAB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692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19334-CC8B-4E67-9C6C-EBA5170EC5C0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468C-A9CF-4B53-B2A9-632C29DAB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006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19334-CC8B-4E67-9C6C-EBA5170EC5C0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468C-A9CF-4B53-B2A9-632C29DAB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603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19334-CC8B-4E67-9C6C-EBA5170EC5C0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3468C-A9CF-4B53-B2A9-632C29DAB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77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1" t="7101" r="27223" b="17423"/>
          <a:stretch/>
        </p:blipFill>
        <p:spPr bwMode="auto">
          <a:xfrm>
            <a:off x="685800" y="-10076"/>
            <a:ext cx="7239000" cy="686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0"/>
            <a:ext cx="7772400" cy="1470025"/>
          </a:xfrm>
        </p:spPr>
        <p:txBody>
          <a:bodyPr/>
          <a:lstStyle/>
          <a:p>
            <a:r>
              <a:rPr lang="en-US" b="1" u="sng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Bienvenue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b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Permission slip info: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133600"/>
            <a:ext cx="7239000" cy="38862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Title:  Art Museum and French Restaurant</a:t>
            </a:r>
          </a:p>
          <a:p>
            <a:endParaRPr lang="en-US" sz="2800" b="1" dirty="0">
              <a:solidFill>
                <a:srgbClr val="FFFF00"/>
              </a:solidFill>
            </a:endParaRPr>
          </a:p>
          <a:p>
            <a:r>
              <a:rPr lang="en-US" sz="3600" b="1" dirty="0" smtClean="0">
                <a:solidFill>
                  <a:srgbClr val="FFFF00"/>
                </a:solidFill>
              </a:rPr>
              <a:t>Location: Philadelphia</a:t>
            </a:r>
          </a:p>
          <a:p>
            <a:endParaRPr lang="en-US" sz="2800" b="1" dirty="0">
              <a:solidFill>
                <a:srgbClr val="FFFF00"/>
              </a:solidFill>
            </a:endParaRPr>
          </a:p>
          <a:p>
            <a:r>
              <a:rPr lang="en-US" sz="3600" b="1" dirty="0" smtClean="0">
                <a:solidFill>
                  <a:srgbClr val="FFFF00"/>
                </a:solidFill>
              </a:rPr>
              <a:t>Person in Charge:  Madame Berndt</a:t>
            </a:r>
          </a:p>
          <a:p>
            <a:endParaRPr lang="en-US" sz="2800" b="1" dirty="0">
              <a:solidFill>
                <a:srgbClr val="FFFF00"/>
              </a:solidFill>
            </a:endParaRPr>
          </a:p>
          <a:p>
            <a:r>
              <a:rPr lang="en-US" sz="3600" b="1" dirty="0" smtClean="0">
                <a:solidFill>
                  <a:srgbClr val="FFFF00"/>
                </a:solidFill>
              </a:rPr>
              <a:t>Time:  8am – 4pm</a:t>
            </a:r>
            <a:endParaRPr lang="en-US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105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23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Bienvenue! Permission slip info: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Bienvenue! Permission slip info:</dc:title>
  <dc:creator>Danielle Berndt</dc:creator>
  <cp:lastModifiedBy>Danielle Berndt</cp:lastModifiedBy>
  <cp:revision>1</cp:revision>
  <dcterms:created xsi:type="dcterms:W3CDTF">2013-05-02T17:15:38Z</dcterms:created>
  <dcterms:modified xsi:type="dcterms:W3CDTF">2013-05-02T17:25:24Z</dcterms:modified>
</cp:coreProperties>
</file>